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D0045-0595-46F9-ACFB-536BDBCCCF86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79D2F-0C42-46D3-95D8-1B3C6944F9C3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ca-ES" dirty="0" smtClean="0">
                <a:latin typeface="Comic Sans MS" pitchFamily="66" charset="0"/>
              </a:rPr>
              <a:t>Tema 9: transformacions econòmiques i socials fins 1930</a:t>
            </a:r>
            <a:endParaRPr lang="ca-ES" dirty="0">
              <a:latin typeface="Comic Sans MS" pitchFamily="66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551723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La vida política després de la crisi colonial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primera reacció política davant del “desastre”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err="1" smtClean="0">
                <a:solidFill>
                  <a:schemeClr val="tx1"/>
                </a:solidFill>
              </a:rPr>
              <a:t>L’inici</a:t>
            </a:r>
            <a:r>
              <a:rPr lang="ca-ES" b="1" dirty="0" smtClean="0">
                <a:solidFill>
                  <a:schemeClr val="tx1"/>
                </a:solidFill>
              </a:rPr>
              <a:t> del regant d’Alfons XIII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vida política fins a la Gran Guerra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predomini dels liberals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 </a:t>
            </a:r>
            <a:r>
              <a:rPr lang="ca-ES" b="1" dirty="0" smtClean="0">
                <a:solidFill>
                  <a:schemeClr val="tx1"/>
                </a:solidFill>
              </a:rPr>
              <a:t>La dinàmica social fins a la Gran Guerra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L’auge </a:t>
            </a:r>
            <a:r>
              <a:rPr lang="ca-ES" b="1" dirty="0" smtClean="0">
                <a:solidFill>
                  <a:schemeClr val="tx1"/>
                </a:solidFill>
              </a:rPr>
              <a:t>renovat del republicanisme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moviment obrer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moviment socialista </a:t>
            </a:r>
            <a:endParaRPr lang="ca-ES" b="1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El </a:t>
            </a:r>
            <a:r>
              <a:rPr lang="ca-ES" b="1" dirty="0" smtClean="0">
                <a:solidFill>
                  <a:schemeClr val="tx1"/>
                </a:solidFill>
              </a:rPr>
              <a:t>moviment anarcosindicalista </a:t>
            </a:r>
            <a:endParaRPr lang="ca-ES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Els efectes de la Gran Guerra sobre Espanya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Un estímul inesperat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Les característiques del creixement extraordinari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dinamització de la societat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Opinió pública i cultura durant la Gran Guerra </a:t>
            </a:r>
          </a:p>
          <a:p>
            <a:pPr>
              <a:buFont typeface="Wingdings" pitchFamily="2" charset="2"/>
              <a:buChar char="ü"/>
            </a:pPr>
            <a:endParaRPr lang="ca-E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</TotalTime>
  <Words>94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Viajes</vt:lpstr>
      <vt:lpstr>Tema 9: transformacions econòmiques i socials fins 1930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Restauració (1874 – 1898)</dc:title>
  <dc:creator>Usuario</dc:creator>
  <cp:lastModifiedBy>Usuario</cp:lastModifiedBy>
  <cp:revision>9</cp:revision>
  <dcterms:created xsi:type="dcterms:W3CDTF">2013-02-05T13:44:10Z</dcterms:created>
  <dcterms:modified xsi:type="dcterms:W3CDTF">2013-02-05T15:02:56Z</dcterms:modified>
</cp:coreProperties>
</file>