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D0045-0595-46F9-ACFB-536BDBCCCF86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79D2F-0C42-46D3-95D8-1B3C6944F9C3}" type="slidenum">
              <a:rPr lang="ca-ES" smtClean="0"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a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79512" y="332656"/>
            <a:ext cx="8812088" cy="96274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ca-ES" sz="2400" dirty="0" smtClean="0">
                <a:latin typeface="Comic Sans MS" pitchFamily="66" charset="0"/>
              </a:rPr>
              <a:t>Tema 8: orígens i consolidació del catalanisme. Nacionalismes i regionalismes.</a:t>
            </a:r>
            <a:endParaRPr lang="ca-ES" sz="2400" dirty="0">
              <a:latin typeface="Comic Sans MS" pitchFamily="66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304800" y="1556792"/>
            <a:ext cx="8839200" cy="5115198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ca-ES" b="1" dirty="0" smtClean="0">
                <a:solidFill>
                  <a:schemeClr val="tx1"/>
                </a:solidFill>
              </a:rPr>
              <a:t>El catalanisme romàntic es converteix en un partit polític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La Lliga Regionalista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El moviment de Solidaritat Catalana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La política cultural del catalanisme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El </a:t>
            </a:r>
            <a:r>
              <a:rPr lang="ca-ES" b="1" dirty="0" smtClean="0">
                <a:solidFill>
                  <a:schemeClr val="tx1"/>
                </a:solidFill>
              </a:rPr>
              <a:t>catalanisme a les Corts espanyoles </a:t>
            </a:r>
            <a:endParaRPr lang="ca-ES" b="1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L’esquerra </a:t>
            </a:r>
            <a:r>
              <a:rPr lang="ca-ES" b="1" dirty="0" smtClean="0">
                <a:solidFill>
                  <a:schemeClr val="tx1"/>
                </a:solidFill>
              </a:rPr>
              <a:t>del catalanisme </a:t>
            </a:r>
          </a:p>
          <a:p>
            <a:pPr>
              <a:buFont typeface="Wingdings" pitchFamily="2" charset="2"/>
              <a:buChar char="Ø"/>
            </a:pPr>
            <a:r>
              <a:rPr lang="ca-ES" b="1" dirty="0" smtClean="0">
                <a:solidFill>
                  <a:schemeClr val="tx1"/>
                </a:solidFill>
              </a:rPr>
              <a:t>La reivindicació autonòmica i el nacionalisme a Catalunya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El </a:t>
            </a:r>
            <a:r>
              <a:rPr lang="ca-ES" b="1" dirty="0" smtClean="0">
                <a:solidFill>
                  <a:schemeClr val="tx1"/>
                </a:solidFill>
              </a:rPr>
              <a:t>catalanisme durant la Gran Guerra </a:t>
            </a:r>
            <a:endParaRPr lang="ca-ES" b="1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La </a:t>
            </a:r>
            <a:r>
              <a:rPr lang="ca-ES" b="1" dirty="0" smtClean="0">
                <a:solidFill>
                  <a:schemeClr val="tx1"/>
                </a:solidFill>
              </a:rPr>
              <a:t>primera campanya autonòmica </a:t>
            </a:r>
            <a:endParaRPr lang="ca-ES" b="1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Canvis </a:t>
            </a:r>
            <a:r>
              <a:rPr lang="ca-ES" b="1" dirty="0" smtClean="0">
                <a:solidFill>
                  <a:schemeClr val="tx1"/>
                </a:solidFill>
              </a:rPr>
              <a:t>i reivindicacions del catalanisme </a:t>
            </a:r>
          </a:p>
          <a:p>
            <a:pPr>
              <a:buFont typeface="Wingdings" pitchFamily="2" charset="2"/>
              <a:buChar char="Ø"/>
            </a:pPr>
            <a:r>
              <a:rPr lang="ca-ES" b="1" dirty="0" smtClean="0">
                <a:solidFill>
                  <a:schemeClr val="tx1"/>
                </a:solidFill>
              </a:rPr>
              <a:t>Els </a:t>
            </a:r>
            <a:r>
              <a:rPr lang="ca-ES" b="1" dirty="0" smtClean="0">
                <a:solidFill>
                  <a:schemeClr val="tx1"/>
                </a:solidFill>
              </a:rPr>
              <a:t>nacionalismes i els regionalismes a la resta d’Espanya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El </a:t>
            </a:r>
            <a:r>
              <a:rPr lang="ca-ES" b="1" dirty="0" smtClean="0">
                <a:solidFill>
                  <a:schemeClr val="tx1"/>
                </a:solidFill>
              </a:rPr>
              <a:t>nacionalisme basc </a:t>
            </a:r>
            <a:endParaRPr lang="ca-ES" b="1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El </a:t>
            </a:r>
            <a:r>
              <a:rPr lang="ca-ES" b="1" dirty="0" smtClean="0">
                <a:solidFill>
                  <a:schemeClr val="tx1"/>
                </a:solidFill>
              </a:rPr>
              <a:t>nacionalisme gallec </a:t>
            </a:r>
            <a:endParaRPr lang="ca-ES" b="1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El </a:t>
            </a:r>
            <a:r>
              <a:rPr lang="ca-ES" b="1" dirty="0" smtClean="0">
                <a:solidFill>
                  <a:schemeClr val="tx1"/>
                </a:solidFill>
              </a:rPr>
              <a:t>valencianisme, el mallorquinisme, aragonesisme i andalusisme. </a:t>
            </a:r>
          </a:p>
          <a:p>
            <a:pPr lvl="2">
              <a:buNone/>
            </a:pPr>
            <a:endParaRPr lang="ca-ES" b="1" dirty="0" smtClean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ü"/>
            </a:pPr>
            <a:endParaRPr lang="ca-ES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471</TotalTime>
  <Words>92</Words>
  <Application>Microsoft Office PowerPoint</Application>
  <PresentationFormat>Presentación en pantalla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Viajes</vt:lpstr>
      <vt:lpstr>Tema 8: orígens i consolidació del catalanisme. Nacionalismes i regionalismes.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Restauració (1874 – 1898)</dc:title>
  <dc:creator>Usuario</dc:creator>
  <cp:lastModifiedBy>Usuario</cp:lastModifiedBy>
  <cp:revision>26</cp:revision>
  <dcterms:created xsi:type="dcterms:W3CDTF">2013-02-05T13:44:10Z</dcterms:created>
  <dcterms:modified xsi:type="dcterms:W3CDTF">2013-02-05T21:35:16Z</dcterms:modified>
</cp:coreProperties>
</file>