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D0045-0595-46F9-ACFB-536BDBCCCF86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79D2F-0C42-46D3-95D8-1B3C6944F9C3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F79D2F-0C42-46D3-95D8-1B3C6944F9C3}" type="slidenum">
              <a:rPr lang="ca-ES" smtClean="0"/>
              <a:t>2</a:t>
            </a:fld>
            <a:endParaRPr lang="ca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a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DE31C9C-59C0-40FE-9A16-15AF3B02FCE7}" type="datetimeFigureOut">
              <a:rPr lang="ca-ES" smtClean="0"/>
              <a:t>05/02/2013</a:t>
            </a:fld>
            <a:endParaRPr lang="ca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88860F-5F00-4193-8849-B08E535AFEF7}" type="slidenum">
              <a:rPr lang="ca-ES" smtClean="0"/>
              <a:t>‹Nº›</a:t>
            </a:fld>
            <a:endParaRPr lang="ca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96274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ca-ES" dirty="0" smtClean="0">
                <a:latin typeface="Comic Sans MS" pitchFamily="66" charset="0"/>
              </a:rPr>
              <a:t>Tema 10: crisi de la restauració (1898 – 1931) </a:t>
            </a:r>
            <a:endParaRPr lang="ca-ES" dirty="0">
              <a:latin typeface="Comic Sans MS" pitchFamily="66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ca-ES" b="1" dirty="0" smtClean="0">
                <a:solidFill>
                  <a:schemeClr val="tx1"/>
                </a:solidFill>
              </a:rPr>
              <a:t>La </a:t>
            </a:r>
            <a:r>
              <a:rPr lang="ca-ES" b="1" dirty="0" smtClean="0">
                <a:solidFill>
                  <a:schemeClr val="tx1"/>
                </a:solidFill>
              </a:rPr>
              <a:t>crisi de la Restauració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Els efectes sobre la política tradicional </a:t>
            </a:r>
          </a:p>
          <a:p>
            <a:pPr lvl="2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Reformisme</a:t>
            </a:r>
          </a:p>
          <a:p>
            <a:pPr lvl="2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Oposició política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</a:t>
            </a:r>
            <a:r>
              <a:rPr lang="ca-ES" b="1" dirty="0" smtClean="0">
                <a:solidFill>
                  <a:schemeClr val="tx1"/>
                </a:solidFill>
              </a:rPr>
              <a:t>crisi del Marroc i els “governs de concentració nacional”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</a:t>
            </a:r>
            <a:r>
              <a:rPr lang="ca-ES" b="1" dirty="0" smtClean="0">
                <a:solidFill>
                  <a:schemeClr val="tx1"/>
                </a:solidFill>
              </a:rPr>
              <a:t>Setmana Tràgica </a:t>
            </a: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El desenvolupament dels fets i la repressió </a:t>
            </a: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Les conseqüències directes dels fets </a:t>
            </a:r>
            <a:endParaRPr lang="ca-ES" b="1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Mancomunitat de Catalunya</a:t>
            </a: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Procés de formació</a:t>
            </a: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Francesc Ferrer i Guàrdia i l’Escola Moderna</a:t>
            </a:r>
            <a:r>
              <a:rPr lang="ca-ES" dirty="0" smtClean="0">
                <a:solidFill>
                  <a:schemeClr val="tx1"/>
                </a:solidFill>
              </a:rPr>
              <a:t> </a:t>
            </a:r>
          </a:p>
          <a:p>
            <a:pPr lvl="2">
              <a:buFont typeface="Wingdings" pitchFamily="2" charset="2"/>
              <a:buChar char="ü"/>
            </a:pPr>
            <a:endParaRPr lang="ca-ES" b="1" dirty="0" smtClean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ü"/>
            </a:pPr>
            <a:endParaRPr lang="ca-ES" b="1" dirty="0" smtClean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§"/>
            </a:pPr>
            <a:endParaRPr lang="ca-ES" b="1" dirty="0" smtClean="0"/>
          </a:p>
          <a:p>
            <a:pPr lvl="2">
              <a:buNone/>
            </a:pPr>
            <a:endParaRPr lang="ca-ES" b="1" dirty="0" smtClean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ü"/>
            </a:pPr>
            <a:endParaRPr lang="ca-ES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88640"/>
          </a:xfrm>
        </p:spPr>
        <p:txBody>
          <a:bodyPr>
            <a:normAutofit fontScale="90000"/>
          </a:bodyPr>
          <a:lstStyle/>
          <a:p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620688"/>
            <a:ext cx="8686800" cy="5904656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ca-ES" dirty="0" smtClean="0"/>
              <a:t> </a:t>
            </a:r>
            <a:r>
              <a:rPr lang="ca-ES" b="1" dirty="0" smtClean="0">
                <a:solidFill>
                  <a:schemeClr val="tx1"/>
                </a:solidFill>
              </a:rPr>
              <a:t>La triple crisi de la Restauració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Les Juntes militars de Defensa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L’assemblea de parlamentaris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vaga revolucionària </a:t>
            </a:r>
          </a:p>
          <a:p>
            <a:pPr>
              <a:buFont typeface="Wingdings" pitchFamily="2" charset="2"/>
              <a:buChar char="Ø"/>
            </a:pPr>
            <a:r>
              <a:rPr lang="ca-ES" b="1" dirty="0" smtClean="0">
                <a:solidFill>
                  <a:schemeClr val="tx1"/>
                </a:solidFill>
              </a:rPr>
              <a:t>La radicalització de l’obrerisme </a:t>
            </a:r>
          </a:p>
          <a:p>
            <a:pPr>
              <a:buFont typeface="Wingdings" pitchFamily="2" charset="2"/>
              <a:buChar char="Ø"/>
            </a:pPr>
            <a:r>
              <a:rPr lang="ca-ES" b="1" dirty="0" smtClean="0">
                <a:solidFill>
                  <a:schemeClr val="tx1"/>
                </a:solidFill>
              </a:rPr>
              <a:t>La </a:t>
            </a:r>
            <a:r>
              <a:rPr lang="ca-ES" b="1" dirty="0" smtClean="0">
                <a:solidFill>
                  <a:schemeClr val="tx1"/>
                </a:solidFill>
              </a:rPr>
              <a:t>dictadura de </a:t>
            </a:r>
            <a:r>
              <a:rPr lang="ca-ES" b="1" dirty="0" err="1" smtClean="0">
                <a:solidFill>
                  <a:schemeClr val="tx1"/>
                </a:solidFill>
              </a:rPr>
              <a:t>Primo</a:t>
            </a:r>
            <a:r>
              <a:rPr lang="ca-ES" b="1" dirty="0" smtClean="0">
                <a:solidFill>
                  <a:schemeClr val="tx1"/>
                </a:solidFill>
              </a:rPr>
              <a:t> de Rivera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Causes i justificació del cop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L’actuació de la Dictadura </a:t>
            </a: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Directori </a:t>
            </a:r>
            <a:r>
              <a:rPr lang="ca-ES" b="1" dirty="0" smtClean="0">
                <a:solidFill>
                  <a:schemeClr val="tx1"/>
                </a:solidFill>
              </a:rPr>
              <a:t>Militar (1923-1925) </a:t>
            </a:r>
          </a:p>
          <a:p>
            <a:pPr lvl="2">
              <a:buFont typeface="Wingdings" pitchFamily="2" charset="2"/>
              <a:buChar char="ü"/>
            </a:pPr>
            <a:r>
              <a:rPr lang="ca-ES" b="1" dirty="0" smtClean="0">
                <a:solidFill>
                  <a:schemeClr val="tx1"/>
                </a:solidFill>
              </a:rPr>
              <a:t>Directori </a:t>
            </a:r>
            <a:r>
              <a:rPr lang="ca-ES" b="1" dirty="0" smtClean="0">
                <a:solidFill>
                  <a:schemeClr val="tx1"/>
                </a:solidFill>
              </a:rPr>
              <a:t>Civil (1925-1929) </a:t>
            </a:r>
          </a:p>
          <a:p>
            <a:pPr lvl="1"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La </a:t>
            </a:r>
            <a:r>
              <a:rPr lang="ca-ES" b="1" dirty="0" smtClean="0">
                <a:solidFill>
                  <a:schemeClr val="tx1"/>
                </a:solidFill>
              </a:rPr>
              <a:t>dictadura contra Catalunya </a:t>
            </a:r>
          </a:p>
          <a:p>
            <a:pPr>
              <a:buFont typeface="Wingdings" pitchFamily="2" charset="2"/>
              <a:buChar char="Ø"/>
            </a:pPr>
            <a:r>
              <a:rPr lang="ca-ES" b="1" dirty="0" smtClean="0">
                <a:solidFill>
                  <a:schemeClr val="tx1"/>
                </a:solidFill>
              </a:rPr>
              <a:t>L’oposició </a:t>
            </a:r>
            <a:r>
              <a:rPr lang="ca-ES" b="1" dirty="0" smtClean="0">
                <a:solidFill>
                  <a:schemeClr val="tx1"/>
                </a:solidFill>
              </a:rPr>
              <a:t>contra la Dictadura i la crisi del règim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286000" y="213633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ES" dirty="0" smtClean="0"/>
          </a:p>
          <a:p>
            <a:r>
              <a:rPr lang="es-E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103</TotalTime>
  <Words>129</Words>
  <Application>Microsoft Office PowerPoint</Application>
  <PresentationFormat>Presentación en pantalla (4:3)</PresentationFormat>
  <Paragraphs>30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Viajes</vt:lpstr>
      <vt:lpstr>Tema 10: crisi de la restauració (1898 – 1931) </vt:lpstr>
      <vt:lpstr>Diapositiva 2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Restauració (1874 – 1898)</dc:title>
  <dc:creator>Usuario</dc:creator>
  <cp:lastModifiedBy>Usuario</cp:lastModifiedBy>
  <cp:revision>12</cp:revision>
  <dcterms:created xsi:type="dcterms:W3CDTF">2013-02-05T13:44:10Z</dcterms:created>
  <dcterms:modified xsi:type="dcterms:W3CDTF">2013-02-05T15:27:51Z</dcterms:modified>
</cp:coreProperties>
</file>