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B6888-69BC-49B0-BE3F-211B1D340644}" type="datetimeFigureOut">
              <a:rPr lang="ca-ES" smtClean="0"/>
              <a:t>22/02/2013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3646-5ED2-4EF1-8AA1-E0E2BA7DB3F6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.slidesharecdn.com/tema13-091109030732-phpapp02/95/slide-2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19219" cy="702805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age.slidesharecdn.com/tema13-091109030732-phpapp02/95/slide-11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image.slidesharecdn.com/tema13-091109030732-phpapp02/95/slide-12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age.slidesharecdn.com/tema13-091109030732-phpapp02/95/slide-13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age.slidesharecdn.com/tema13-091109030732-phpapp02/95/slide-14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age.slidesharecdn.com/tema13-091109030732-phpapp02/95/slide-15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age.slidesharecdn.com/tema13-091109030732-phpapp02/95/slide-3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347"/>
            <a:ext cx="9144000" cy="6877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27650" name="Picture 2" descr="http://image.slidesharecdn.com/tema13-091109030732-phpapp02/95/slide-4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image.slidesharecdn.com/tema13-091109030732-phpapp02/95/slide-5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image.slidesharecdn.com/tema13-091109030732-phpapp02/95/slide-6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age.slidesharecdn.com/tema13-091109030732-phpapp02/95/slide-7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15" y="0"/>
            <a:ext cx="907378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mage.slidesharecdn.com/tema13-091109030732-phpapp02/95/slide-8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age.slidesharecdn.com/tema13-091109030732-phpapp02/95/slide-9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age.slidesharecdn.com/tema13-091109030732-phpapp02/95/slide-10-728.jpg?12577576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Presentación en pantalla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created xsi:type="dcterms:W3CDTF">2013-02-22T05:43:15Z</dcterms:created>
  <dcterms:modified xsi:type="dcterms:W3CDTF">2013-02-22T05:56:12Z</dcterms:modified>
</cp:coreProperties>
</file>